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77" r:id="rId5"/>
    <p:sldId id="289" r:id="rId6"/>
    <p:sldId id="288" r:id="rId7"/>
    <p:sldId id="287" r:id="rId8"/>
    <p:sldId id="286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90" r:id="rId17"/>
    <p:sldId id="294" r:id="rId18"/>
    <p:sldId id="292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2298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7716-1279-4CC8-9745-6A293606088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D90A-D0F9-486B-85D1-F2CE8260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8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9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0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1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2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3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4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6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5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7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1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2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3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4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5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6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7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53;&#1072;&#1089;&#1077;&#1082;&#1086;&#1084;&#1099;&#1077;\&#1055;&#1086;&#1084;&#1086;&#1075;&#1080;%20&#1053;&#1077;&#1079;&#1085;&#1072;&#1081;&#1082;&#1077;%20(&#1085;&#1072;&#1089;&#1077;&#1082;&#1086;&#1084;&#1099;&#1077;)\Sound%208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-1643098"/>
            <a:ext cx="8429684" cy="6017032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prstMaterial="dkEdge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ПОМОГИ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НЕЗНАЙКЕ</a:t>
            </a:r>
            <a:b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(насекомые)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0" name="Picture 2" descr="D:\МАМУСИК\Анимация\Анимированные рисунки\Звери\зверюшки\насекомые, черви\5472f4b1e37d16943823b7871fd1b9d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3857629"/>
            <a:ext cx="2856129" cy="3000372"/>
          </a:xfrm>
          <a:prstGeom prst="rect">
            <a:avLst/>
          </a:prstGeom>
          <a:noFill/>
        </p:spPr>
      </p:pic>
      <p:pic>
        <p:nvPicPr>
          <p:cNvPr id="2051" name="Picture 3" descr="D:\МАМУСИК\Анимация\Анимированные рисунки\Звери\зверюшки\насекомые, черви\9b05bff070b0381dbf3b72840fcdd4a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05518" y="3929066"/>
            <a:ext cx="2538482" cy="2928934"/>
          </a:xfrm>
          <a:prstGeom prst="rect">
            <a:avLst/>
          </a:prstGeom>
          <a:noFill/>
        </p:spPr>
      </p:pic>
      <p:pic>
        <p:nvPicPr>
          <p:cNvPr id="2052" name="Picture 4" descr="D:\МАМУСИК\Анимация\Анимированные рисунки\Звери\зверюшки\насекомые, черви\6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143380"/>
            <a:ext cx="2143140" cy="21431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28992" y="6396335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Уроки логопеда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Sound 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57214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КОФЕЙНАЯ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кофейная-cini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7086626"/>
          </a:xfrm>
          <a:prstGeom prst="rect">
            <a:avLst/>
          </a:prstGeom>
        </p:spPr>
      </p:pic>
      <p:pic>
        <p:nvPicPr>
          <p:cNvPr id="7" name="Sound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991600" y="-10715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 УСАЧ</a:t>
            </a:r>
            <a:endParaRPr lang="ru-RU" sz="115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70452"/>
            <a:ext cx="3265542" cy="4627189"/>
          </a:xfrm>
          <a:prstGeom prst="rect">
            <a:avLst/>
          </a:prstGeom>
          <a:noFill/>
        </p:spPr>
      </p:pic>
      <p:pic>
        <p:nvPicPr>
          <p:cNvPr id="6" name="Рисунок 5" descr="усач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206114"/>
            <a:ext cx="9144000" cy="7064114"/>
          </a:xfrm>
          <a:prstGeom prst="rect">
            <a:avLst/>
          </a:prstGeom>
        </p:spPr>
      </p:pic>
      <p:pic>
        <p:nvPicPr>
          <p:cNvPr id="7" name="Sound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12144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 ОЛЕНЬ</a:t>
            </a: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олен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421"/>
            <a:ext cx="9144000" cy="6875421"/>
          </a:xfrm>
          <a:prstGeom prst="rect">
            <a:avLst/>
          </a:prstGeom>
        </p:spPr>
      </p:pic>
      <p:pic>
        <p:nvPicPr>
          <p:cNvPr id="7" name="Sound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-6429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 ЩЕЛКУН</a:t>
            </a: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7" name="Рисунок 6" descr="щелкун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00138" y="-228600"/>
            <a:ext cx="6858000" cy="7315200"/>
          </a:xfrm>
          <a:prstGeom prst="rect">
            <a:avLst/>
          </a:prstGeom>
        </p:spPr>
      </p:pic>
      <p:pic>
        <p:nvPicPr>
          <p:cNvPr id="6" name="Sound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 ПЛАВУНЕЦ</a:t>
            </a: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7" name="Рисунок 6" descr="0_133ec_878ab169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541143" y="-1112537"/>
            <a:ext cx="6061719" cy="9144002"/>
          </a:xfrm>
          <a:prstGeom prst="rect">
            <a:avLst/>
          </a:prstGeom>
        </p:spPr>
      </p:pic>
      <p:pic>
        <p:nvPicPr>
          <p:cNvPr id="6" name="Sound 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-7144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-ЛИСТОЕД</a:t>
            </a: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листоед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784258"/>
          </a:xfrm>
          <a:prstGeom prst="rect">
            <a:avLst/>
          </a:prstGeom>
        </p:spPr>
      </p:pic>
      <p:pic>
        <p:nvPicPr>
          <p:cNvPr id="7" name="Sound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7144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 НОСОРОГ</a:t>
            </a: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носорог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ound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 КОРОЕД</a:t>
            </a: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короед19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572661" cy="6858000"/>
          </a:xfrm>
          <a:prstGeom prst="rect">
            <a:avLst/>
          </a:prstGeom>
        </p:spPr>
      </p:pic>
      <p:pic>
        <p:nvPicPr>
          <p:cNvPr id="7" name="Sound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- ЧЕРНОТЕЛКА</a:t>
            </a: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2005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56760" y="-1356759"/>
            <a:ext cx="7002017" cy="9715536"/>
          </a:xfrm>
          <a:prstGeom prst="rect">
            <a:avLst/>
          </a:prstGeom>
        </p:spPr>
      </p:pic>
      <p:pic>
        <p:nvPicPr>
          <p:cNvPr id="7" name="Sound 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144000" y="-5715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7416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Презентация изготовлена Волковой И.И.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Для сайта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Black" pitchFamily="34" charset="0"/>
              </a:rPr>
              <a:t>www.volchki.ru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0" y="642918"/>
            <a:ext cx="7272338" cy="336075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Impact"/>
              </a:rPr>
              <a:t>МОЛОДЦЫ!!!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Impact"/>
            </a:endParaRPr>
          </a:p>
        </p:txBody>
      </p:sp>
      <p:pic>
        <p:nvPicPr>
          <p:cNvPr id="6" name="Picture 2" descr="D:\Каталог картинок\Насекомые\незнайка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71678"/>
            <a:ext cx="2319131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614364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Эту работу вы скачали на сайте – </a:t>
            </a:r>
            <a:r>
              <a:rPr lang="en-US" sz="2400" b="1" dirty="0" smtClean="0"/>
              <a:t>viki.rdf.ru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алог картинок\Насекомые\незнайка 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683224"/>
            <a:ext cx="4357718" cy="6174776"/>
          </a:xfrm>
          <a:prstGeom prst="rect">
            <a:avLst/>
          </a:prstGeom>
          <a:noFill/>
        </p:spPr>
      </p:pic>
      <p:pic>
        <p:nvPicPr>
          <p:cNvPr id="3" name="Sound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857884" y="-7858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абочка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ГОЛУБЯНКА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54902"/>
            <a:ext cx="2895675" cy="4103098"/>
          </a:xfrm>
          <a:prstGeom prst="rect">
            <a:avLst/>
          </a:prstGeom>
          <a:noFill/>
        </p:spPr>
      </p:pic>
      <p:pic>
        <p:nvPicPr>
          <p:cNvPr id="6" name="Рисунок 5" descr="Голубянка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ound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-5715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БЕЛЯНКА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76581"/>
            <a:ext cx="2908352" cy="4121060"/>
          </a:xfrm>
          <a:prstGeom prst="rect">
            <a:avLst/>
          </a:prstGeom>
          <a:noFill/>
        </p:spPr>
      </p:pic>
      <p:pic>
        <p:nvPicPr>
          <p:cNvPr id="6" name="Рисунок 5" descr="Белян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9210"/>
            <a:ext cx="9144000" cy="6838790"/>
          </a:xfrm>
          <a:prstGeom prst="rect">
            <a:avLst/>
          </a:prstGeom>
        </p:spPr>
      </p:pic>
      <p:pic>
        <p:nvPicPr>
          <p:cNvPr id="7" name="Sound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6429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ПЕРЛАМУТРОВКА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6692" y="2428868"/>
            <a:ext cx="2942024" cy="4168773"/>
          </a:xfrm>
          <a:prstGeom prst="rect">
            <a:avLst/>
          </a:prstGeom>
          <a:noFill/>
        </p:spPr>
      </p:pic>
      <p:pic>
        <p:nvPicPr>
          <p:cNvPr id="6" name="Рисунок 5" descr="Перламутровка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34" y="0"/>
            <a:ext cx="8143900" cy="6861964"/>
          </a:xfrm>
          <a:prstGeom prst="rect">
            <a:avLst/>
          </a:prstGeom>
        </p:spPr>
      </p:pic>
      <p:pic>
        <p:nvPicPr>
          <p:cNvPr id="7" name="Sound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8358214" y="-1090586"/>
            <a:ext cx="447620" cy="44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85776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СТЕКЛЯННИЦА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5444" y="2214554"/>
            <a:ext cx="3093272" cy="4383087"/>
          </a:xfrm>
          <a:prstGeom prst="rect">
            <a:avLst/>
          </a:prstGeom>
          <a:noFill/>
        </p:spPr>
      </p:pic>
      <p:pic>
        <p:nvPicPr>
          <p:cNvPr id="6" name="Рисунок 5" descr="Стеклянница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217742" cy="6858000"/>
          </a:xfrm>
          <a:prstGeom prst="rect">
            <a:avLst/>
          </a:prstGeom>
        </p:spPr>
      </p:pic>
      <p:pic>
        <p:nvPicPr>
          <p:cNvPr id="8" name="Sound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7858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85776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ЛИМОННИЦА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7106" y="2500306"/>
            <a:ext cx="2891609" cy="4097335"/>
          </a:xfrm>
          <a:prstGeom prst="rect">
            <a:avLst/>
          </a:prstGeom>
          <a:noFill/>
        </p:spPr>
      </p:pic>
      <p:pic>
        <p:nvPicPr>
          <p:cNvPr id="6" name="Рисунок 5" descr="Лимонноц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ound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5715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85776"/>
            <a:ext cx="914400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ЧЕРНУШКА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Чернуш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955666"/>
          </a:xfrm>
          <a:prstGeom prst="rect">
            <a:avLst/>
          </a:prstGeom>
        </p:spPr>
      </p:pic>
      <p:pic>
        <p:nvPicPr>
          <p:cNvPr id="7" name="Sound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85776"/>
            <a:ext cx="914400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ЖЕЛТУШ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Каталог картинок\Насекомые\незнайка 1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3194104" cy="4525963"/>
          </a:xfrm>
          <a:prstGeom prst="rect">
            <a:avLst/>
          </a:prstGeom>
          <a:noFill/>
        </p:spPr>
      </p:pic>
      <p:pic>
        <p:nvPicPr>
          <p:cNvPr id="6" name="Рисунок 5" descr="желтушка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7" name="Sound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60</Words>
  <Application>Microsoft Office PowerPoint</Application>
  <PresentationFormat>On-screen Show (4:3)</PresentationFormat>
  <Paragraphs>31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Тема Office</vt:lpstr>
      <vt:lpstr> ПОМОГИ НЕЗНАЙКЕ (насекомые)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InterSys</cp:lastModifiedBy>
  <cp:revision>16</cp:revision>
  <dcterms:created xsi:type="dcterms:W3CDTF">2009-05-17T11:00:07Z</dcterms:created>
  <dcterms:modified xsi:type="dcterms:W3CDTF">2013-03-18T11:42:16Z</dcterms:modified>
</cp:coreProperties>
</file>