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12192000" cy="6858000"/>
  <p:notesSz cx="7010400" cy="92964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2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F932EC5-9784-4B4B-84B1-AC588DA91F02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ABB842-421E-4552-A09C-DB236DCD17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05241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500EA-45FB-4661-808A-AC23C3D98E65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35DB4-EEF1-47E5-A28D-CC8CFD97A0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953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500EA-45FB-4661-808A-AC23C3D98E65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35DB4-EEF1-47E5-A28D-CC8CFD97A0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5604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500EA-45FB-4661-808A-AC23C3D98E65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35DB4-EEF1-47E5-A28D-CC8CFD97A0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2681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500EA-45FB-4661-808A-AC23C3D98E65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35DB4-EEF1-47E5-A28D-CC8CFD97A0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6351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500EA-45FB-4661-808A-AC23C3D98E65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35DB4-EEF1-47E5-A28D-CC8CFD97A0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813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500EA-45FB-4661-808A-AC23C3D98E65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35DB4-EEF1-47E5-A28D-CC8CFD97A0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7765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500EA-45FB-4661-808A-AC23C3D98E65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35DB4-EEF1-47E5-A28D-CC8CFD97A0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288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500EA-45FB-4661-808A-AC23C3D98E65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35DB4-EEF1-47E5-A28D-CC8CFD97A0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5104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500EA-45FB-4661-808A-AC23C3D98E65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35DB4-EEF1-47E5-A28D-CC8CFD97A0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47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500EA-45FB-4661-808A-AC23C3D98E65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35DB4-EEF1-47E5-A28D-CC8CFD97A0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1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500EA-45FB-4661-808A-AC23C3D98E65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35DB4-EEF1-47E5-A28D-CC8CFD97A0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3190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500EA-45FB-4661-808A-AC23C3D98E65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35DB4-EEF1-47E5-A28D-CC8CFD97A0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0622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7436" y="242371"/>
            <a:ext cx="7770564" cy="1487277"/>
          </a:xfrm>
        </p:spPr>
        <p:txBody>
          <a:bodyPr/>
          <a:lstStyle/>
          <a:p>
            <a:r>
              <a:rPr lang="mn-MN" dirty="0" smtClean="0">
                <a:latin typeface="Times New Roman" pitchFamily="18" charset="0"/>
                <a:cs typeface="Times New Roman" pitchFamily="18" charset="0"/>
              </a:rPr>
              <a:t>Сэдвийн нэр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49128"/>
            <a:ext cx="9144000" cy="1908672"/>
          </a:xfrm>
        </p:spPr>
        <p:txBody>
          <a:bodyPr>
            <a:normAutofit/>
          </a:bodyPr>
          <a:lstStyle/>
          <a:p>
            <a:r>
              <a:rPr lang="mn-MN" sz="2800" dirty="0" smtClean="0">
                <a:latin typeface="Times New Roman" pitchFamily="18" charset="0"/>
                <a:cs typeface="Times New Roman" pitchFamily="18" charset="0"/>
              </a:rPr>
              <a:t>Нэр, зэрэг, цол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mn-MN" sz="2800" dirty="0" smtClean="0">
                <a:latin typeface="Times New Roman" pitchFamily="18" charset="0"/>
                <a:cs typeface="Times New Roman" pitchFamily="18" charset="0"/>
              </a:rPr>
              <a:t>Бүрэлдэхүүний сургууль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676400" y="6070294"/>
            <a:ext cx="9144000" cy="605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n-MN" sz="2800" dirty="0" smtClean="0">
                <a:latin typeface="Times New Roman" pitchFamily="18" charset="0"/>
                <a:cs typeface="Times New Roman" pitchFamily="18" charset="0"/>
              </a:rPr>
              <a:t>Улаанбаатар, 2015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4419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4605" y="99153"/>
            <a:ext cx="5717060" cy="1200838"/>
          </a:xfrm>
        </p:spPr>
        <p:txBody>
          <a:bodyPr/>
          <a:lstStyle/>
          <a:p>
            <a:pPr algn="ctr"/>
            <a:r>
              <a:rPr lang="mn-MN" sz="6000" smtClean="0">
                <a:latin typeface="Times New Roman" pitchFamily="18" charset="0"/>
                <a:cs typeface="Times New Roman" pitchFamily="18" charset="0"/>
              </a:rPr>
              <a:t>Дэд</a:t>
            </a:r>
            <a:r>
              <a:rPr lang="mn-MN" smtClean="0"/>
              <a:t> </a:t>
            </a:r>
            <a:r>
              <a:rPr lang="mn-MN" sz="6000" smtClean="0">
                <a:latin typeface="Times New Roman" pitchFamily="18" charset="0"/>
                <a:cs typeface="Times New Roman" pitchFamily="18" charset="0"/>
              </a:rPr>
              <a:t>гарчиг</a:t>
            </a:r>
            <a:r>
              <a:rPr lang="mn-MN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455" y="1454228"/>
            <a:ext cx="11056345" cy="515589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897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9310" y="0"/>
            <a:ext cx="9846077" cy="135507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2584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417" y="1299990"/>
            <a:ext cx="3846608" cy="83728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5214" y="1421176"/>
            <a:ext cx="6544020" cy="50457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2366" y="2181341"/>
            <a:ext cx="3879659" cy="432962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42848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5246BC3D-8E0B-41BD-96AF-F8ADF147B44E}" vid="{76475561-3CC0-4E2D-BB58-A4CB79A622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MSUE02</Template>
  <TotalTime>79</TotalTime>
  <Words>14</Words>
  <Application>Microsoft Office PowerPoint</Application>
  <PresentationFormat>Custom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Сэдвийн нэр</vt:lpstr>
      <vt:lpstr>Дэд гарчиг 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sfsdfs</dc:title>
  <dc:creator>Mungunbagana Batzorig</dc:creator>
  <cp:lastModifiedBy>Welcome</cp:lastModifiedBy>
  <cp:revision>7</cp:revision>
  <cp:lastPrinted>2015-03-06T08:45:18Z</cp:lastPrinted>
  <dcterms:created xsi:type="dcterms:W3CDTF">2015-03-05T10:59:44Z</dcterms:created>
  <dcterms:modified xsi:type="dcterms:W3CDTF">2015-10-18T14:00:34Z</dcterms:modified>
</cp:coreProperties>
</file>